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68" r:id="rId4"/>
    <p:sldId id="258" r:id="rId5"/>
    <p:sldId id="276" r:id="rId6"/>
    <p:sldId id="277" r:id="rId7"/>
    <p:sldId id="278" r:id="rId8"/>
    <p:sldId id="279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436" autoAdjust="0"/>
  </p:normalViewPr>
  <p:slideViewPr>
    <p:cSldViewPr snapToGrid="0">
      <p:cViewPr varScale="1">
        <p:scale>
          <a:sx n="63" d="100"/>
          <a:sy n="63" d="100"/>
        </p:scale>
        <p:origin x="-112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7DCFC-E09A-4BEF-9A48-015EF3978316}" type="datetimeFigureOut">
              <a:rPr lang="en-CA" smtClean="0"/>
              <a:t>05/10/2023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926E5-0AD4-4DDF-BFF7-DA4E150AF1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8348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26E5-0AD4-4DDF-BFF7-DA4E150AF1FD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0031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26E5-0AD4-4DDF-BFF7-DA4E150AF1FD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0031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Not all Staff</a:t>
            </a:r>
            <a:r>
              <a:rPr lang="en-CA" baseline="0" dirty="0" smtClean="0"/>
              <a:t> agree to Exit Interviews</a:t>
            </a:r>
          </a:p>
          <a:p>
            <a:r>
              <a:rPr lang="en-CA" baseline="0" dirty="0" smtClean="0"/>
              <a:t>Enjoy co-workers, work is meaningful, need to work on culture, often hear there is no $</a:t>
            </a:r>
          </a:p>
          <a:p>
            <a:r>
              <a:rPr lang="en-CA" baseline="0" dirty="0" smtClean="0"/>
              <a:t>Continue Attendance Support, Performance Conversations, Healthy Pregnancy Program, Customer Service Focused HR, Management Visibility</a:t>
            </a:r>
          </a:p>
          <a:p>
            <a:r>
              <a:rPr lang="en-CA" baseline="0" dirty="0" smtClean="0"/>
              <a:t>Clinical Externs, Engaging with Colleges/Universities, Marketing – HR Retreat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26E5-0AD4-4DDF-BFF7-DA4E150AF1FD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0031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26E5-0AD4-4DDF-BFF7-DA4E150AF1FD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0031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26E5-0AD4-4DDF-BFF7-DA4E150AF1FD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00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58968"/>
            <a:ext cx="9144000" cy="2172773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88259"/>
            <a:ext cx="9144000" cy="1806146"/>
          </a:xfrm>
        </p:spPr>
        <p:txBody>
          <a:bodyPr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Presented to:</a:t>
            </a:r>
          </a:p>
          <a:p>
            <a:r>
              <a:rPr lang="en-US" dirty="0" smtClean="0"/>
              <a:t>Presented by:</a:t>
            </a:r>
          </a:p>
          <a:p>
            <a:r>
              <a:rPr lang="en-US" dirty="0" smtClean="0"/>
              <a:t>Date: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702" y="275818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076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7658"/>
            <a:ext cx="10515600" cy="122997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43463"/>
            <a:ext cx="10515600" cy="3817294"/>
          </a:xfrm>
        </p:spPr>
        <p:txBody>
          <a:bodyPr/>
          <a:lstStyle>
            <a:lvl2pPr>
              <a:defRPr>
                <a:solidFill>
                  <a:srgbClr val="CC0066"/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75092" y="6356350"/>
            <a:ext cx="578708" cy="365125"/>
          </a:xfrm>
        </p:spPr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974" y="263784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406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15352"/>
            <a:ext cx="10515600" cy="827516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27932"/>
            <a:ext cx="10515600" cy="364335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5048" y="6356350"/>
            <a:ext cx="718751" cy="365125"/>
          </a:xfrm>
        </p:spPr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974" y="263784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8260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117642"/>
            <a:ext cx="10515600" cy="9616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15977"/>
            <a:ext cx="5181600" cy="4053018"/>
          </a:xfrm>
        </p:spPr>
        <p:txBody>
          <a:bodyPr/>
          <a:lstStyle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15977"/>
            <a:ext cx="5181600" cy="4053018"/>
          </a:xfrm>
        </p:spPr>
        <p:txBody>
          <a:bodyPr/>
          <a:lstStyle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140" y="6356350"/>
            <a:ext cx="611659" cy="365125"/>
          </a:xfrm>
        </p:spPr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974" y="263784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7598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59421"/>
            <a:ext cx="10515600" cy="89526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33601"/>
            <a:ext cx="5157787" cy="4168344"/>
          </a:xfrm>
        </p:spPr>
        <p:txBody>
          <a:bodyPr/>
          <a:lstStyle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33600"/>
            <a:ext cx="5183188" cy="4168345"/>
          </a:xfrm>
        </p:spPr>
        <p:txBody>
          <a:bodyPr/>
          <a:lstStyle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59762" y="6389301"/>
            <a:ext cx="695626" cy="365125"/>
          </a:xfrm>
        </p:spPr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11" name="Picture 10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974" y="263784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570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7322"/>
            <a:ext cx="10515600" cy="95558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7" name="Picture 6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974" y="263784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31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5" name="Picture 4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6" name="Picture 5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974" y="263784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5403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36821"/>
            <a:ext cx="3932237" cy="92057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36821"/>
            <a:ext cx="6172200" cy="5132173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accent6"/>
                </a:solidFill>
              </a:defRPr>
            </a:lvl2pPr>
            <a:lvl3pPr>
              <a:defRPr sz="2400"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2115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974" y="263784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450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95632"/>
            <a:ext cx="3932237" cy="961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095631"/>
            <a:ext cx="6172200" cy="51568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951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974" y="263784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5002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81DAE-3F12-4B6C-8376-AAE3825C0435}" type="datetimeFigureOut">
              <a:rPr lang="en-CA" smtClean="0"/>
              <a:t>05/10/2023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666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5634" y="1040159"/>
            <a:ext cx="9144000" cy="2172773"/>
          </a:xfrm>
        </p:spPr>
        <p:txBody>
          <a:bodyPr/>
          <a:lstStyle/>
          <a:p>
            <a:r>
              <a:rPr lang="en-US" dirty="0" smtClean="0"/>
              <a:t>Strategic Plan – Report</a:t>
            </a:r>
            <a:br>
              <a:rPr lang="en-US" dirty="0" smtClean="0"/>
            </a:br>
            <a:r>
              <a:rPr lang="en-US" sz="2800" dirty="0" smtClean="0"/>
              <a:t>Support and Empower our People</a:t>
            </a:r>
            <a:endParaRPr lang="en-CA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To: Board of Directors</a:t>
            </a:r>
          </a:p>
          <a:p>
            <a:r>
              <a:rPr lang="en-US" dirty="0" smtClean="0"/>
              <a:t>Presented By: Brian Smith, VP Patient Care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527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905" t="21216" r="44024" b="34309"/>
          <a:stretch/>
        </p:blipFill>
        <p:spPr>
          <a:xfrm>
            <a:off x="1505415" y="706056"/>
            <a:ext cx="8494123" cy="586328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386751" y="2276588"/>
            <a:ext cx="3456878" cy="45943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1472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Strategic Theme: Support and Empower our People</a:t>
            </a:r>
            <a:endParaRPr lang="en-CA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" t="41976" r="66667" b="18862"/>
          <a:stretch/>
        </p:blipFill>
        <p:spPr bwMode="auto">
          <a:xfrm>
            <a:off x="914400" y="2209800"/>
            <a:ext cx="10317480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33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48" y="1350181"/>
            <a:ext cx="3932237" cy="9205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Supportive &amp; Safe Work Environment – Conduct Simulations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" t="42262" r="66199" b="40863"/>
          <a:stretch/>
        </p:blipFill>
        <p:spPr bwMode="auto">
          <a:xfrm>
            <a:off x="4907280" y="1379348"/>
            <a:ext cx="6994057" cy="14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26428" y="2895600"/>
            <a:ext cx="10849292" cy="332767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100% of all codes have been debriefed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4 Facility simulations are being planned and will be conducted in Q3/Q4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3 Code Blues and 1 Code Pink has been conducted with plans for 3 more clinical mock codes in Q3/Q4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Huddle Boards are implemented across the organization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800" dirty="0" smtClean="0"/>
              <a:t>ED x2, ICU x2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800" dirty="0" smtClean="0"/>
              <a:t>Med/</a:t>
            </a:r>
            <a:r>
              <a:rPr lang="en-CA" sz="1800" dirty="0" err="1" smtClean="0"/>
              <a:t>Surg</a:t>
            </a:r>
            <a:r>
              <a:rPr lang="en-CA" sz="1800" dirty="0" smtClean="0"/>
              <a:t> Smiths Falls, Med/</a:t>
            </a:r>
            <a:r>
              <a:rPr lang="en-CA" sz="1800" dirty="0" err="1" smtClean="0"/>
              <a:t>Surg</a:t>
            </a:r>
            <a:r>
              <a:rPr lang="en-CA" sz="1800" dirty="0" smtClean="0"/>
              <a:t> Perth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800" dirty="0" smtClean="0"/>
              <a:t>Med/Rehab Perth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800" dirty="0" smtClean="0"/>
              <a:t>Obstetrics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800" dirty="0" smtClean="0"/>
              <a:t>Diagnostic Imaging x2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800" dirty="0" smtClean="0"/>
              <a:t>OR x 2</a:t>
            </a:r>
          </a:p>
        </p:txBody>
      </p:sp>
    </p:spTree>
    <p:extLst>
      <p:ext uri="{BB962C8B-B14F-4D97-AF65-F5344CB8AC3E}">
        <p14:creationId xmlns:p14="http://schemas.microsoft.com/office/powerpoint/2010/main" val="252076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268" y="1959781"/>
            <a:ext cx="3932237" cy="9205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Recruit &amp; Retain High Performing People – Wellness Committee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89268" y="3307080"/>
            <a:ext cx="10849292" cy="332767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The Wellness Committee is meeting monthly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Successful Nursing Week celebrations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First-ever Health Professionals &amp; Support Services Week!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Octoberfest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Denim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Pumpkin </a:t>
            </a:r>
            <a:r>
              <a:rPr lang="en-CA" sz="2400" dirty="0" err="1" smtClean="0"/>
              <a:t>Palooza</a:t>
            </a:r>
            <a:endParaRPr lang="en-CA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New Educational opportunities for staff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" t="42292" r="66697" b="35156"/>
          <a:stretch/>
        </p:blipFill>
        <p:spPr bwMode="auto">
          <a:xfrm>
            <a:off x="4831080" y="1280160"/>
            <a:ext cx="6751320" cy="178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7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268" y="1959781"/>
            <a:ext cx="3932237" cy="9205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Recruit &amp; Retain High Performing People – Exit/Stay Interviews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04508" y="3728446"/>
            <a:ext cx="10849292" cy="332767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6 Exit Interviews completed per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30 Stay Interviews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200" dirty="0" smtClean="0"/>
              <a:t>Satisfied with career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200" dirty="0" smtClean="0"/>
              <a:t>See themselves working at PSFDH in 5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200" dirty="0" smtClean="0"/>
              <a:t>Culture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200" dirty="0" smtClean="0"/>
              <a:t>Supported at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" t="42291" r="66697" b="27538"/>
          <a:stretch/>
        </p:blipFill>
        <p:spPr bwMode="auto">
          <a:xfrm>
            <a:off x="5248759" y="1140676"/>
            <a:ext cx="6751320" cy="239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97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508" y="2584621"/>
            <a:ext cx="3932237" cy="9205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Recruit &amp; Retain High Performing People – Medical Human Resource Plan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26428" y="4587240"/>
            <a:ext cx="10849292" cy="126492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On Track and will be presented to the Board later in the year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" t="42293" r="66697" b="23309"/>
          <a:stretch/>
        </p:blipFill>
        <p:spPr bwMode="auto">
          <a:xfrm>
            <a:off x="5187799" y="1201894"/>
            <a:ext cx="6751320" cy="272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18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868" y="1685460"/>
            <a:ext cx="3932237" cy="13168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Recruit &amp; Retain High Performing People – Non-Violent Crisis Intervention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48936" y="4339268"/>
            <a:ext cx="10849292" cy="126492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This course helps address violence and aggressive behaviour in the workplace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Courses are offered each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Instructor trained over the Summer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10 staff enrolled – next session is in October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" t="42293" r="66697" b="19440"/>
          <a:stretch/>
        </p:blipFill>
        <p:spPr bwMode="auto">
          <a:xfrm>
            <a:off x="5187799" y="1201894"/>
            <a:ext cx="6751320" cy="303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84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899" y="7518653"/>
            <a:ext cx="6940131" cy="2100728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1026" name="Picture 2" descr="Top 3 Questions About Small Business Blogging - Thry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902" y="1956672"/>
            <a:ext cx="5330825" cy="355178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85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008080"/>
      </a:accent1>
      <a:accent2>
        <a:srgbClr val="009999"/>
      </a:accent2>
      <a:accent3>
        <a:srgbClr val="75BDA7"/>
      </a:accent3>
      <a:accent4>
        <a:srgbClr val="7A8C8E"/>
      </a:accent4>
      <a:accent5>
        <a:srgbClr val="84ACB6"/>
      </a:accent5>
      <a:accent6>
        <a:srgbClr val="CC0066"/>
      </a:accent6>
      <a:hlink>
        <a:srgbClr val="0070C0"/>
      </a:hlink>
      <a:folHlink>
        <a:srgbClr val="0070C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296</Words>
  <Application>Microsoft Office PowerPoint</Application>
  <PresentationFormat>Custom</PresentationFormat>
  <Paragraphs>46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Strategic Plan – Report Support and Empower our People</vt:lpstr>
      <vt:lpstr>PowerPoint Presentation</vt:lpstr>
      <vt:lpstr>Strategic Theme: Support and Empower our People</vt:lpstr>
      <vt:lpstr>Supportive &amp; Safe Work Environment – Conduct Simulations</vt:lpstr>
      <vt:lpstr>Recruit &amp; Retain High Performing People – Wellness Committee</vt:lpstr>
      <vt:lpstr>Recruit &amp; Retain High Performing People – Exit/Stay Interviews</vt:lpstr>
      <vt:lpstr>Recruit &amp; Retain High Performing People – Medical Human Resource Plan</vt:lpstr>
      <vt:lpstr>Recruit &amp; Retain High Performing People – Non-Violent Crisis Intervention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Kelly</dc:creator>
  <cp:lastModifiedBy>Brian Smith</cp:lastModifiedBy>
  <cp:revision>42</cp:revision>
  <dcterms:created xsi:type="dcterms:W3CDTF">2023-02-15T15:35:11Z</dcterms:created>
  <dcterms:modified xsi:type="dcterms:W3CDTF">2023-10-05T18:19:59Z</dcterms:modified>
</cp:coreProperties>
</file>